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9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1D5EAF6C-7B42-464F-80C0-F79A0D82FA8C}" type="datetimeFigureOut">
              <a:rPr lang="en-US" smtClean="0"/>
              <a:t>5/1/2012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08933-C51A-444C-8505-ED7E7520C6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EAF6C-7B42-464F-80C0-F79A0D82FA8C}" type="datetimeFigureOut">
              <a:rPr lang="en-US" smtClean="0"/>
              <a:t>5/1/2012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08933-C51A-444C-8505-ED7E7520C6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EAF6C-7B42-464F-80C0-F79A0D82FA8C}" type="datetimeFigureOut">
              <a:rPr lang="en-US" smtClean="0"/>
              <a:t>5/1/2012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08933-C51A-444C-8505-ED7E7520C6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EAF6C-7B42-464F-80C0-F79A0D82FA8C}" type="datetimeFigureOut">
              <a:rPr lang="en-US" smtClean="0"/>
              <a:t>5/1/2012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08933-C51A-444C-8505-ED7E7520C68F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EAF6C-7B42-464F-80C0-F79A0D82FA8C}" type="datetimeFigureOut">
              <a:rPr lang="en-US" smtClean="0"/>
              <a:t>5/1/2012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08933-C51A-444C-8505-ED7E7520C68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EAF6C-7B42-464F-80C0-F79A0D82FA8C}" type="datetimeFigureOut">
              <a:rPr lang="en-US" smtClean="0"/>
              <a:t>5/1/2012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08933-C51A-444C-8505-ED7E7520C68F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EAF6C-7B42-464F-80C0-F79A0D82FA8C}" type="datetimeFigureOut">
              <a:rPr lang="en-US" smtClean="0"/>
              <a:t>5/1/2012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08933-C51A-444C-8505-ED7E7520C6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EAF6C-7B42-464F-80C0-F79A0D82FA8C}" type="datetimeFigureOut">
              <a:rPr lang="en-US" smtClean="0"/>
              <a:t>5/1/2012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08933-C51A-444C-8505-ED7E7520C68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EAF6C-7B42-464F-80C0-F79A0D82FA8C}" type="datetimeFigureOut">
              <a:rPr lang="en-US" smtClean="0"/>
              <a:t>5/1/2012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08933-C51A-444C-8505-ED7E7520C6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EAF6C-7B42-464F-80C0-F79A0D82FA8C}" type="datetimeFigureOut">
              <a:rPr lang="en-US" smtClean="0"/>
              <a:t>5/1/2012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08933-C51A-444C-8505-ED7E7520C68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EAF6C-7B42-464F-80C0-F79A0D82FA8C}" type="datetimeFigureOut">
              <a:rPr lang="en-US" smtClean="0"/>
              <a:t>5/1/2012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08933-C51A-444C-8505-ED7E7520C6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1D5EAF6C-7B42-464F-80C0-F79A0D82FA8C}" type="datetimeFigureOut">
              <a:rPr lang="en-US" smtClean="0"/>
              <a:t>5/1/2012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E5F08933-C51A-444C-8505-ED7E7520C68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667000"/>
            <a:ext cx="2819400" cy="2971800"/>
          </a:xfr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Sugar act 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>
          <a:xfrm flipH="1">
            <a:off x="5257800" y="2971800"/>
            <a:ext cx="2179318" cy="1371600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Why did Great </a:t>
            </a:r>
            <a:r>
              <a:rPr lang="en-US" dirty="0" err="1" smtClean="0"/>
              <a:t>Britiain</a:t>
            </a:r>
            <a:r>
              <a:rPr lang="en-US" dirty="0" smtClean="0"/>
              <a:t> enact the law? The </a:t>
            </a:r>
            <a:r>
              <a:rPr lang="en-US" dirty="0" err="1" smtClean="0"/>
              <a:t>british</a:t>
            </a:r>
            <a:r>
              <a:rPr lang="en-US" dirty="0" smtClean="0"/>
              <a:t>  put  the tax on sugar because they wanted more  money. </a:t>
            </a:r>
            <a:r>
              <a:rPr lang="en-US"/>
              <a:t>W</a:t>
            </a:r>
            <a:r>
              <a:rPr lang="en-US" smtClean="0"/>
              <a:t>hat </a:t>
            </a:r>
            <a:r>
              <a:rPr lang="en-US" dirty="0" smtClean="0"/>
              <a:t>was the colonists response to this  law? They were mad  because they lost the  right to  a jury trial.</a:t>
            </a:r>
          </a:p>
          <a:p>
            <a:pPr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08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uture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Black 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33</TotalTime>
  <Words>45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Couture</vt:lpstr>
      <vt:lpstr>Sugar act </vt:lpstr>
    </vt:vector>
  </TitlesOfParts>
  <Company>Carson City - Crystal Area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Sugar act </dc:title>
  <dc:creator>Aaron Wohlfert</dc:creator>
  <cp:lastModifiedBy>Aaron Wohlfert</cp:lastModifiedBy>
  <cp:revision>4</cp:revision>
  <dcterms:created xsi:type="dcterms:W3CDTF">2012-05-01T13:06:24Z</dcterms:created>
  <dcterms:modified xsi:type="dcterms:W3CDTF">2012-05-01T13:39:49Z</dcterms:modified>
</cp:coreProperties>
</file>